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57" r:id="rId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5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8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8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8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8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80604020202020204" pitchFamily="34" charset="0"/>
        <a:buChar char="●"/>
        <a:defRPr sz="1800" u="none" strike="noStrike" kern="1200" cap="none" spc="150" normalizeH="0" baseline="0">
          <a:solidFill>
            <a:schemeClr val="tx1">
              <a:lumMod val="65000"/>
              <a:lumOff val="35000"/>
            </a:schemeClr>
          </a:solidFill>
          <a:uFillTx/>
          <a:latin typeface="Arial" panose="0208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8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8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80604020202020204" pitchFamily="34" charset="0"/>
        <a:buChar char="●"/>
        <a:defRPr sz="1600" u="none" strike="noStrike" kern="1200" cap="none" spc="150" normalizeH="0" baseline="0">
          <a:solidFill>
            <a:schemeClr val="tx1">
              <a:lumMod val="65000"/>
              <a:lumOff val="35000"/>
            </a:schemeClr>
          </a:solidFill>
          <a:uFillTx/>
          <a:latin typeface="Arial" panose="0208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8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80604020202020204" pitchFamily="34" charset="0"/>
        <a:buChar char="•"/>
        <a:defRPr sz="1400" u="none" strike="noStrike" kern="1200" cap="none" spc="150" normalizeH="0" baseline="0">
          <a:solidFill>
            <a:schemeClr val="tx1">
              <a:lumMod val="65000"/>
              <a:lumOff val="35000"/>
            </a:schemeClr>
          </a:solidFill>
          <a:uFillTx/>
          <a:latin typeface="Arial" panose="0208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2.xml"/><Relationship Id="rId2" Type="http://schemas.openxmlformats.org/officeDocument/2006/relationships/image" Target="../media/image2.jpe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63320" y="1249045"/>
            <a:ext cx="4716145" cy="5323205"/>
          </a:xfrm>
          <a:prstGeom prst="rect">
            <a:avLst/>
          </a:prstGeom>
          <a:noFill/>
        </p:spPr>
        <p:txBody>
          <a:bodyPr wrap="square" rtlCol="0">
            <a:spAutoFit/>
          </a:bodyPr>
          <a:p>
            <a:pPr algn="l"/>
            <a:r>
              <a:rPr lang="en-US" altLang="zh-CN" sz="2000"/>
              <a:t>     </a:t>
            </a:r>
            <a:r>
              <a:rPr lang="zh-CN" altLang="en-US" sz="2000"/>
              <a:t>为了充分发挥市民在城乡规划中的作用，实施阳光规划，提高规划的透明度，维护市民对城乡规划的知情权、监督权，现将</a:t>
            </a:r>
            <a:r>
              <a:rPr lang="zh-CN" altLang="en-US" sz="2000">
                <a:sym typeface="+mn-ea"/>
              </a:rPr>
              <a:t>宁夏中宁宁新实业有限公司新堡加油加气站更换设备及翻建办公楼建设项目规划方案予以公示。</a:t>
            </a:r>
            <a:endParaRPr lang="zh-CN" altLang="en-US" sz="2000">
              <a:sym typeface="+mn-ea"/>
            </a:endParaRPr>
          </a:p>
          <a:p>
            <a:pPr algn="l"/>
            <a:r>
              <a:rPr lang="zh-CN" altLang="en-US" sz="2000">
                <a:sym typeface="+mn-ea"/>
              </a:rPr>
              <a:t>    项目情况介绍：</a:t>
            </a:r>
            <a:endParaRPr lang="zh-CN" altLang="en-US" sz="2000"/>
          </a:p>
          <a:p>
            <a:pPr algn="l"/>
            <a:r>
              <a:rPr lang="zh-CN" altLang="en-US" sz="2000"/>
              <a:t>  </a:t>
            </a:r>
            <a:r>
              <a:rPr lang="en-US" altLang="zh-CN" sz="2000"/>
              <a:t> </a:t>
            </a:r>
            <a:r>
              <a:rPr lang="zh-CN" altLang="en-US" sz="2000">
                <a:sym typeface="+mn-ea"/>
              </a:rPr>
              <a:t>宁夏中宁宁新实业有限公司新堡加油加气站更换设备及翻建办公楼建设项目</a:t>
            </a:r>
            <a:r>
              <a:rPr lang="zh-CN" altLang="en-US" sz="2000"/>
              <a:t>，建设单位为</a:t>
            </a:r>
            <a:r>
              <a:rPr lang="zh-CN" altLang="en-US" sz="2000">
                <a:sym typeface="+mn-ea"/>
              </a:rPr>
              <a:t>宁夏中宁宁新实业有限公司</a:t>
            </a:r>
            <a:r>
              <a:rPr lang="zh-CN" altLang="en-US" sz="2000"/>
              <a:t>，位于中宁县新堡镇，建设内容为洗车用房、设备区改建等，新建总建筑面积</a:t>
            </a:r>
            <a:r>
              <a:rPr lang="en-US" altLang="zh-CN" sz="2000"/>
              <a:t>1572.1</a:t>
            </a:r>
            <a:r>
              <a:rPr lang="zh-CN" altLang="en-US" sz="2000"/>
              <a:t>㎡，概算总投资</a:t>
            </a:r>
            <a:r>
              <a:rPr lang="en-US" altLang="zh-CN" sz="2000"/>
              <a:t>125</a:t>
            </a:r>
            <a:r>
              <a:rPr sz="2000"/>
              <a:t>万元</a:t>
            </a:r>
            <a:r>
              <a:rPr lang="zh-CN" altLang="en-US" sz="2000"/>
              <a:t>。</a:t>
            </a:r>
            <a:endParaRPr lang="zh-CN" altLang="en-US" sz="2000"/>
          </a:p>
          <a:p>
            <a:pPr algn="l"/>
            <a:r>
              <a:rPr lang="zh-CN" altLang="en-US" sz="2000">
                <a:sym typeface="+mn-ea"/>
              </a:rPr>
              <a:t>设计单位：中凡国际工程设计有限公司</a:t>
            </a:r>
            <a:endParaRPr lang="zh-CN" altLang="en-US" sz="2000">
              <a:sym typeface="+mn-ea"/>
            </a:endParaRPr>
          </a:p>
          <a:p>
            <a:pPr algn="l"/>
            <a:r>
              <a:rPr lang="zh-CN" altLang="en-US" sz="2000">
                <a:sym typeface="+mn-ea"/>
              </a:rPr>
              <a:t>公示单位：中宁县自然资源局</a:t>
            </a:r>
            <a:endParaRPr lang="zh-CN" altLang="en-US" sz="2000"/>
          </a:p>
          <a:p>
            <a:pPr algn="l"/>
            <a:r>
              <a:rPr lang="zh-CN" altLang="en-US" sz="2000">
                <a:sym typeface="+mn-ea"/>
              </a:rPr>
              <a:t>联系电话：</a:t>
            </a:r>
            <a:r>
              <a:rPr lang="en-US" altLang="zh-CN" sz="2000">
                <a:sym typeface="+mn-ea"/>
              </a:rPr>
              <a:t>0955-5649960</a:t>
            </a:r>
            <a:endParaRPr lang="zh-CN" altLang="en-US" sz="2000"/>
          </a:p>
          <a:p>
            <a:pPr algn="l"/>
            <a:r>
              <a:rPr lang="zh-CN" altLang="en-US" sz="2000">
                <a:sym typeface="+mn-ea"/>
              </a:rPr>
              <a:t>公示时间：</a:t>
            </a:r>
            <a:r>
              <a:rPr lang="en-US" altLang="zh-CN" sz="2000">
                <a:sym typeface="+mn-ea"/>
              </a:rPr>
              <a:t>2022.10.14--2022.11.20</a:t>
            </a:r>
            <a:endParaRPr lang="zh-CN" altLang="en-US" sz="2000">
              <a:sym typeface="+mn-ea"/>
            </a:endParaRPr>
          </a:p>
        </p:txBody>
      </p:sp>
      <p:sp>
        <p:nvSpPr>
          <p:cNvPr id="9" name="图片 5" descr="C:\Users\ADMINI~1\AppData\Local\Temp\WeChat Files\f8aacf889774b6ce0833d4add22395e.jpg"/>
          <p:cNvSpPr/>
          <p:nvPr/>
        </p:nvSpPr>
        <p:spPr>
          <a:xfrm>
            <a:off x="4825365" y="1733391"/>
            <a:ext cx="2541270" cy="3389949"/>
          </a:xfrm>
        </p:spPr>
      </p:sp>
      <p:sp>
        <p:nvSpPr>
          <p:cNvPr id="13" name="矩形 12"/>
          <p:cNvSpPr/>
          <p:nvPr/>
        </p:nvSpPr>
        <p:spPr>
          <a:xfrm>
            <a:off x="1534161" y="223520"/>
            <a:ext cx="9123680" cy="1568450"/>
          </a:xfrm>
          <a:prstGeom prst="rect">
            <a:avLst/>
          </a:prstGeom>
          <a:noFill/>
          <a:ln>
            <a:noFill/>
          </a:ln>
        </p:spPr>
        <p:txBody>
          <a:bodyPr wrap="none" rtlCol="0" anchor="t">
            <a:spAutoFit/>
          </a:bodyPr>
          <a:p>
            <a:pPr algn="ctr"/>
            <a:r>
              <a:rPr lang="zh-CN" altLang="en-US" sz="32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宁夏中宁宁新实业有限公司新堡加油加气站更换</a:t>
            </a:r>
            <a:endParaRPr lang="zh-CN" altLang="en-US" sz="32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zh-CN" altLang="en-US" sz="32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设备及翻建办公楼建设项目规划设计方案批前公示</a:t>
            </a:r>
            <a:endParaRPr lang="zh-CN" altLang="en-US" sz="32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zh-CN" altLang="en-US" sz="32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图片 5" descr="C:\Users\ADMINI~1\AppData\Local\Temp\WeChat Files\f8aacf889774b6ce0833d4add22395e.jpg"/>
          <p:cNvSpPr/>
          <p:nvPr/>
        </p:nvSpPr>
        <p:spPr>
          <a:xfrm rot="2520000">
            <a:off x="4952365" y="1861026"/>
            <a:ext cx="2541270" cy="3389949"/>
          </a:xfrm>
        </p:spPr>
        <p:txBody>
          <a:bodyPr/>
          <a:p>
            <a:endParaRPr lang="zh-CN" altLang="en-US"/>
          </a:p>
        </p:txBody>
      </p:sp>
      <p:sp>
        <p:nvSpPr>
          <p:cNvPr id="15" name="图片 5" descr="C:\Users\ADMINI~1\AppData\Local\Temp\WeChat Files\f8aacf889774b6ce0833d4add22395e.jpg"/>
          <p:cNvSpPr/>
          <p:nvPr/>
        </p:nvSpPr>
        <p:spPr>
          <a:xfrm>
            <a:off x="5079365" y="1988026"/>
            <a:ext cx="2541270" cy="3389949"/>
          </a:xfrm>
        </p:spPr>
      </p:sp>
      <p:sp>
        <p:nvSpPr>
          <p:cNvPr id="3" name="图片 5" descr="C:\Users\ADMINI~1\AppData\Local\Temp\WeChat Files\f8aacf889774b6ce0833d4add22395e.jpg"/>
          <p:cNvSpPr/>
          <p:nvPr/>
        </p:nvSpPr>
        <p:spPr>
          <a:xfrm>
            <a:off x="5206365" y="2115026"/>
            <a:ext cx="2541270" cy="3389949"/>
          </a:xfrm>
        </p:spPr>
      </p:sp>
      <p:sp>
        <p:nvSpPr>
          <p:cNvPr id="2" name="图片 5" descr="C:\Users\ADMINI~1\AppData\Local\Temp\WeChat Files\f8aacf889774b6ce0833d4add22395e.jpg"/>
          <p:cNvSpPr/>
          <p:nvPr/>
        </p:nvSpPr>
        <p:spPr>
          <a:xfrm>
            <a:off x="4952365" y="1860391"/>
            <a:ext cx="2541270" cy="3389949"/>
          </a:xfrm>
        </p:spPr>
      </p:sp>
      <p:sp>
        <p:nvSpPr>
          <p:cNvPr id="4" name="图片 5" descr="C:\Users\ADMINI~1\AppData\Local\Temp\WeChat Files\f8aacf889774b6ce0833d4add22395e.jpg"/>
          <p:cNvSpPr/>
          <p:nvPr/>
        </p:nvSpPr>
        <p:spPr>
          <a:xfrm>
            <a:off x="5333365" y="2242026"/>
            <a:ext cx="2541270" cy="3389949"/>
          </a:xfrm>
        </p:spPr>
      </p:sp>
      <p:sp>
        <p:nvSpPr>
          <p:cNvPr id="7" name="图片 5" descr="C:\Users\ADMINI~1\AppData\Local\Temp\WeChat Files\f8aacf889774b6ce0833d4add22395e.jpg"/>
          <p:cNvSpPr/>
          <p:nvPr/>
        </p:nvSpPr>
        <p:spPr>
          <a:xfrm>
            <a:off x="5460365" y="2369026"/>
            <a:ext cx="2541270" cy="3389949"/>
          </a:xfrm>
        </p:spPr>
      </p:sp>
      <p:pic>
        <p:nvPicPr>
          <p:cNvPr id="6" name="图片 5" descr="总"/>
          <p:cNvPicPr>
            <a:picLocks noChangeAspect="1"/>
          </p:cNvPicPr>
          <p:nvPr/>
        </p:nvPicPr>
        <p:blipFill>
          <a:blip r:embed="rId1"/>
          <a:stretch>
            <a:fillRect/>
          </a:stretch>
        </p:blipFill>
        <p:spPr>
          <a:xfrm rot="16200000">
            <a:off x="7287260" y="-103505"/>
            <a:ext cx="2507615" cy="5545455"/>
          </a:xfrm>
          <a:prstGeom prst="rect">
            <a:avLst/>
          </a:prstGeom>
        </p:spPr>
      </p:pic>
      <p:pic>
        <p:nvPicPr>
          <p:cNvPr id="10" name="图片 9" descr="微信图片_20221122173247"/>
          <p:cNvPicPr>
            <a:picLocks noChangeAspect="1"/>
          </p:cNvPicPr>
          <p:nvPr/>
        </p:nvPicPr>
        <p:blipFill>
          <a:blip r:embed="rId2"/>
          <a:srcRect l="-491" t="8082" b="6924"/>
          <a:stretch>
            <a:fillRect/>
          </a:stretch>
        </p:blipFill>
        <p:spPr>
          <a:xfrm>
            <a:off x="5768340" y="3923030"/>
            <a:ext cx="5544820" cy="2296160"/>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336</Words>
  <Application>WPS 演示</Application>
  <PresentationFormat>宽屏</PresentationFormat>
  <Paragraphs>12</Paragraphs>
  <Slides>1</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vt:i4>
      </vt:variant>
    </vt:vector>
  </HeadingPairs>
  <TitlesOfParts>
    <vt:vector size="14" baseType="lpstr">
      <vt:lpstr>Arial</vt:lpstr>
      <vt:lpstr>宋体</vt:lpstr>
      <vt:lpstr>Wingdings</vt:lpstr>
      <vt:lpstr>Nimbus Roman No9 L</vt:lpstr>
      <vt:lpstr>微软雅黑</vt:lpstr>
      <vt:lpstr>黑体</vt:lpstr>
      <vt:lpstr>Wingdings</vt:lpstr>
      <vt:lpstr>宋体</vt:lpstr>
      <vt:lpstr>Arial Unicode MS</vt:lpstr>
      <vt:lpstr>Calibri</vt:lpstr>
      <vt:lpstr>DejaVu Sans</vt:lpstr>
      <vt:lpstr>方正书宋_GBK</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zw</cp:lastModifiedBy>
  <cp:revision>483</cp:revision>
  <dcterms:created xsi:type="dcterms:W3CDTF">2023-01-09T03:29:51Z</dcterms:created>
  <dcterms:modified xsi:type="dcterms:W3CDTF">2023-01-09T03:29:51Z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2052-11.8.2.11653</vt:lpwstr>
  </property>
  <property fmtid="{D5CDD505-2E9C-101B-9397-08002B2CF9AE}" pid="3" name="ICV">
    <vt:lpwstr>9FD6173B53ACC1442F8ABB63014A70B5</vt:lpwstr>
  </property>
</Properties>
</file>