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8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8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8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8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8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8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8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8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8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8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63320" y="1283335"/>
            <a:ext cx="471614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/>
              <a:t>     </a:t>
            </a:r>
            <a:r>
              <a:rPr lang="zh-CN" altLang="en-US" sz="2000"/>
              <a:t>为了充分发挥市民在城乡规划中的作用，实施阳光规划，提高规划的透明度，维护市民对城乡规划的知情权、监督权，现将</a:t>
            </a:r>
            <a:r>
              <a:rPr lang="zh-CN" altLang="en-US" sz="2000">
                <a:sym typeface="+mn-ea"/>
              </a:rPr>
              <a:t>中宁县华宝隆枸杞精深加工建设项目规划方案予以公示。</a:t>
            </a:r>
            <a:endParaRPr lang="zh-CN" altLang="en-US" sz="2000">
              <a:sym typeface="+mn-ea"/>
            </a:endParaRPr>
          </a:p>
          <a:p>
            <a:pPr algn="l"/>
            <a:r>
              <a:rPr lang="zh-CN" altLang="en-US" sz="2000">
                <a:sym typeface="+mn-ea"/>
              </a:rPr>
              <a:t>    项目情况介绍：</a:t>
            </a:r>
            <a:endParaRPr lang="zh-CN" altLang="en-US" sz="2000"/>
          </a:p>
          <a:p>
            <a:pPr algn="l"/>
            <a:r>
              <a:rPr lang="zh-CN" altLang="en-US" sz="2000"/>
              <a:t>  </a:t>
            </a:r>
            <a:r>
              <a:rPr lang="en-US" altLang="zh-CN" sz="2000"/>
              <a:t> </a:t>
            </a:r>
            <a:r>
              <a:rPr lang="zh-CN" altLang="en-US" sz="2000">
                <a:sym typeface="+mn-ea"/>
              </a:rPr>
              <a:t>中宁县华宝隆枸杞精深加工建设项目</a:t>
            </a:r>
            <a:r>
              <a:rPr lang="zh-CN" altLang="en-US" sz="2000"/>
              <a:t>，建设单位为宁夏华宝隆农业发展有限公司，位于中宁县枸杞产业高新技术示范园区，建设内容为综合楼、生产车间等，总建筑面积</a:t>
            </a:r>
            <a:r>
              <a:rPr lang="en-US" altLang="zh-CN" sz="2000"/>
              <a:t>6251.5</a:t>
            </a:r>
            <a:r>
              <a:rPr lang="zh-CN" altLang="en-US" sz="2000"/>
              <a:t>㎡，概算总投</a:t>
            </a:r>
            <a:r>
              <a:rPr sz="2000"/>
              <a:t>3768.6万元</a:t>
            </a:r>
            <a:r>
              <a:rPr lang="zh-CN" altLang="en-US" sz="2000"/>
              <a:t>。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设计单位：</a:t>
            </a:r>
            <a:r>
              <a:rPr lang="zh-CN" altLang="en-US" sz="1600">
                <a:sym typeface="+mn-ea"/>
              </a:rPr>
              <a:t>广东省建设工程勘察设计院有限公司</a:t>
            </a:r>
            <a:endParaRPr lang="zh-CN" altLang="en-US" sz="1600">
              <a:sym typeface="+mn-ea"/>
            </a:endParaRPr>
          </a:p>
          <a:p>
            <a:r>
              <a:rPr lang="zh-CN" altLang="en-US" sz="2000">
                <a:sym typeface="+mn-ea"/>
              </a:rPr>
              <a:t>公示单位：中宁县自然资源局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联系电话：</a:t>
            </a:r>
            <a:r>
              <a:rPr lang="en-US" altLang="zh-CN" sz="2000">
                <a:sym typeface="+mn-ea"/>
              </a:rPr>
              <a:t>0955-5649960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公示时间：</a:t>
            </a:r>
            <a:r>
              <a:rPr lang="en-US" altLang="zh-CN" sz="2000">
                <a:sym typeface="+mn-ea"/>
              </a:rPr>
              <a:t>2022.11.14--2022.11.20</a:t>
            </a:r>
            <a:endParaRPr lang="zh-CN" altLang="en-US" sz="2000">
              <a:sym typeface="+mn-ea"/>
            </a:endParaRPr>
          </a:p>
        </p:txBody>
      </p:sp>
      <p:sp>
        <p:nvSpPr>
          <p:cNvPr id="9" name="图片 5" descr="C:\Users\ADMINI~1\AppData\Local\Temp\WeChat Files\f8aacf889774b6ce0833d4add22395e.jpg"/>
          <p:cNvSpPr/>
          <p:nvPr/>
        </p:nvSpPr>
        <p:spPr>
          <a:xfrm>
            <a:off x="4825365" y="1733391"/>
            <a:ext cx="2541270" cy="3389949"/>
          </a:xfrm>
        </p:spPr>
        <p:txBody>
          <a:bodyPr/>
          <a:p>
            <a:r>
              <a:rPr lang="zh-CN">
                <a:sym typeface="+mn-ea"/>
              </a:rPr>
              <a:t>资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21361" y="223520"/>
            <a:ext cx="10749280" cy="10763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中宁县华宝隆枸杞精深加工建设项目规划设计方案批前公示</a:t>
            </a:r>
            <a:endParaRPr lang="zh-CN" altLang="en-US" sz="3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zh-CN" altLang="en-US" sz="3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图片 5" descr="C:\Users\ADMINI~1\AppData\Local\Temp\WeChat Files\f8aacf889774b6ce0833d4add22395e.jpg"/>
          <p:cNvSpPr/>
          <p:nvPr/>
        </p:nvSpPr>
        <p:spPr>
          <a:xfrm rot="2520000">
            <a:off x="4952365" y="1861026"/>
            <a:ext cx="2541270" cy="3389949"/>
          </a:xfrm>
        </p:spPr>
        <p:txBody>
          <a:bodyPr/>
          <a:p>
            <a:endParaRPr lang="zh-CN" altLang="en-US"/>
          </a:p>
        </p:txBody>
      </p:sp>
      <p:sp>
        <p:nvSpPr>
          <p:cNvPr id="15" name="图片 5" descr="C:\Users\ADMINI~1\AppData\Local\Temp\WeChat Files\f8aacf889774b6ce0833d4add22395e.jpg"/>
          <p:cNvSpPr/>
          <p:nvPr/>
        </p:nvSpPr>
        <p:spPr>
          <a:xfrm>
            <a:off x="5059045" y="2030571"/>
            <a:ext cx="2541270" cy="3389949"/>
          </a:xfrm>
        </p:spPr>
      </p:sp>
      <p:sp>
        <p:nvSpPr>
          <p:cNvPr id="3" name="图片 5" descr="C:\Users\ADMINI~1\AppData\Local\Temp\WeChat Files\f8aacf889774b6ce0833d4add22395e.jpg"/>
          <p:cNvSpPr/>
          <p:nvPr/>
        </p:nvSpPr>
        <p:spPr>
          <a:xfrm>
            <a:off x="5206365" y="2115026"/>
            <a:ext cx="2541270" cy="3389949"/>
          </a:xfrm>
        </p:spPr>
      </p:sp>
      <p:sp>
        <p:nvSpPr>
          <p:cNvPr id="2" name="图片 5" descr="C:\Users\ADMINI~1\AppData\Local\Temp\WeChat Files\f8aacf889774b6ce0833d4add22395e.jpg"/>
          <p:cNvSpPr/>
          <p:nvPr/>
        </p:nvSpPr>
        <p:spPr>
          <a:xfrm>
            <a:off x="5206365" y="1860391"/>
            <a:ext cx="2541270" cy="3389949"/>
          </a:xfrm>
        </p:spPr>
      </p:sp>
      <p:sp>
        <p:nvSpPr>
          <p:cNvPr id="4" name="图片 5" descr="C:\Users\ADMINI~1\AppData\Local\Temp\WeChat Files\f8aacf889774b6ce0833d4add22395e.jpg"/>
          <p:cNvSpPr/>
          <p:nvPr/>
        </p:nvSpPr>
        <p:spPr>
          <a:xfrm>
            <a:off x="5333365" y="2242026"/>
            <a:ext cx="2541270" cy="3389949"/>
          </a:xfrm>
        </p:spPr>
      </p:sp>
      <p:pic>
        <p:nvPicPr>
          <p:cNvPr id="8" name="图片 7" descr="总"/>
          <p:cNvPicPr>
            <a:picLocks noChangeAspect="1"/>
          </p:cNvPicPr>
          <p:nvPr/>
        </p:nvPicPr>
        <p:blipFill>
          <a:blip r:embed="rId1"/>
          <a:srcRect l="4509" t="5428" r="3494" b="5669"/>
          <a:stretch>
            <a:fillRect/>
          </a:stretch>
        </p:blipFill>
        <p:spPr>
          <a:xfrm>
            <a:off x="5879465" y="1353820"/>
            <a:ext cx="2881630" cy="4744085"/>
          </a:xfrm>
          <a:prstGeom prst="rect">
            <a:avLst/>
          </a:prstGeom>
        </p:spPr>
      </p:pic>
      <p:pic>
        <p:nvPicPr>
          <p:cNvPr id="12" name="图片 11" descr="微信图片_20221122171234"/>
          <p:cNvPicPr>
            <a:picLocks noChangeAspect="1"/>
          </p:cNvPicPr>
          <p:nvPr/>
        </p:nvPicPr>
        <p:blipFill>
          <a:blip r:embed="rId2"/>
          <a:srcRect l="2442" t="5998" r="1696" b="4979"/>
          <a:stretch>
            <a:fillRect/>
          </a:stretch>
        </p:blipFill>
        <p:spPr>
          <a:xfrm>
            <a:off x="8761095" y="1353820"/>
            <a:ext cx="2751455" cy="2561590"/>
          </a:xfrm>
          <a:prstGeom prst="rect">
            <a:avLst/>
          </a:prstGeom>
        </p:spPr>
      </p:pic>
      <p:pic>
        <p:nvPicPr>
          <p:cNvPr id="16" name="图片 15" descr="微信图片_20221122171239"/>
          <p:cNvPicPr>
            <a:picLocks noChangeAspect="1"/>
          </p:cNvPicPr>
          <p:nvPr/>
        </p:nvPicPr>
        <p:blipFill>
          <a:blip r:embed="rId3"/>
          <a:srcRect l="1246" t="9488" r="1915" b="7858"/>
          <a:stretch>
            <a:fillRect/>
          </a:stretch>
        </p:blipFill>
        <p:spPr>
          <a:xfrm>
            <a:off x="8761095" y="3915410"/>
            <a:ext cx="2751455" cy="21824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WPS 演示</Application>
  <PresentationFormat>宽屏</PresentationFormat>
  <Paragraphs>13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宋体</vt:lpstr>
      <vt:lpstr>Wingdings</vt:lpstr>
      <vt:lpstr>Nimbus Roman No9 L</vt:lpstr>
      <vt:lpstr>微软雅黑</vt:lpstr>
      <vt:lpstr>黑体</vt:lpstr>
      <vt:lpstr>Wingdings</vt:lpstr>
      <vt:lpstr>宋体</vt:lpstr>
      <vt:lpstr>Arial Unicode MS</vt:lpstr>
      <vt:lpstr>Calibri</vt:lpstr>
      <vt:lpstr>DejaVu Sans</vt:lpstr>
      <vt:lpstr>方正书宋_GBK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zw</cp:lastModifiedBy>
  <cp:revision>483</cp:revision>
  <dcterms:created xsi:type="dcterms:W3CDTF">2023-01-09T07:07:45Z</dcterms:created>
  <dcterms:modified xsi:type="dcterms:W3CDTF">2023-01-09T07:07:45Z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2052-11.8.2.11653</vt:lpwstr>
  </property>
  <property fmtid="{D5CDD505-2E9C-101B-9397-08002B2CF9AE}" pid="3" name="ICV">
    <vt:lpwstr>9AB11BA11E118D0F41BDBB635D4C3CB4</vt:lpwstr>
  </property>
</Properties>
</file>