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46" r:id="rId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8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8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8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8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8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8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8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8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8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8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2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180465" y="1300480"/>
            <a:ext cx="4716145" cy="5323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000"/>
              <a:t>      </a:t>
            </a:r>
            <a:r>
              <a:rPr lang="zh-CN" altLang="en-US" sz="2000"/>
              <a:t>为了充分发挥市民在城乡规划中的作用，实施阳光规划，提高规划的透明度，维护市民对城乡规划的知情权、监督权，现将</a:t>
            </a:r>
            <a:r>
              <a:rPr lang="zh-CN" altLang="en-US" sz="2000">
                <a:sym typeface="+mn-ea"/>
              </a:rPr>
              <a:t>中宁县枣林旅游区建设项目（电商中心、游乐设施、小木屋等）规划方案予以公示。</a:t>
            </a:r>
            <a:endParaRPr lang="zh-CN" altLang="en-US" sz="2000">
              <a:sym typeface="+mn-ea"/>
            </a:endParaRPr>
          </a:p>
          <a:p>
            <a:pPr algn="l"/>
            <a:r>
              <a:rPr lang="zh-CN" altLang="en-US" sz="2000">
                <a:sym typeface="+mn-ea"/>
              </a:rPr>
              <a:t>    项目情况介绍：</a:t>
            </a:r>
            <a:endParaRPr lang="zh-CN" altLang="en-US" sz="2000"/>
          </a:p>
          <a:p>
            <a:pPr algn="l"/>
            <a:r>
              <a:rPr lang="zh-CN" altLang="en-US" sz="2000"/>
              <a:t>  </a:t>
            </a:r>
            <a:r>
              <a:rPr lang="en-US" altLang="zh-CN" sz="2000"/>
              <a:t> </a:t>
            </a:r>
            <a:r>
              <a:rPr lang="zh-CN" altLang="en-US" sz="2000">
                <a:sym typeface="+mn-ea"/>
              </a:rPr>
              <a:t>中宁县枣林旅游区建设项目（电商中心、游乐设施、小木屋等）</a:t>
            </a:r>
            <a:r>
              <a:rPr lang="zh-CN" altLang="en-US" sz="2000"/>
              <a:t>，建设单位为中宁国有资本运营有限公司，位于石空镇太平村，建设内容为新建电商中心、游乐设施等，总建筑面积</a:t>
            </a:r>
            <a:r>
              <a:rPr lang="en-US" altLang="zh-CN" sz="2000"/>
              <a:t>17896.38</a:t>
            </a:r>
            <a:r>
              <a:rPr lang="zh-CN" altLang="en-US" sz="2000"/>
              <a:t>㎡，概算总投资 5728.69万元。</a:t>
            </a:r>
            <a:endParaRPr lang="zh-CN" altLang="en-US" sz="2000"/>
          </a:p>
          <a:p>
            <a:r>
              <a:rPr lang="zh-CN" altLang="en-US" sz="2000">
                <a:sym typeface="+mn-ea"/>
              </a:rPr>
              <a:t>设计单位：湖北佳境建筑设计有限公司</a:t>
            </a:r>
            <a:endParaRPr lang="zh-CN" altLang="en-US">
              <a:sym typeface="+mn-ea"/>
            </a:endParaRPr>
          </a:p>
          <a:p>
            <a:r>
              <a:rPr lang="zh-CN" altLang="en-US" sz="2000">
                <a:sym typeface="+mn-ea"/>
              </a:rPr>
              <a:t>公示单位：中宁县自然资源局</a:t>
            </a:r>
            <a:endParaRPr lang="zh-CN" altLang="en-US" sz="2000"/>
          </a:p>
          <a:p>
            <a:r>
              <a:rPr lang="zh-CN" altLang="en-US" sz="2000">
                <a:sym typeface="+mn-ea"/>
              </a:rPr>
              <a:t>联系电话：</a:t>
            </a:r>
            <a:r>
              <a:rPr lang="en-US" altLang="zh-CN" sz="2000">
                <a:sym typeface="+mn-ea"/>
              </a:rPr>
              <a:t>0955-5649960</a:t>
            </a:r>
            <a:endParaRPr lang="zh-CN" altLang="en-US" sz="2000"/>
          </a:p>
          <a:p>
            <a:r>
              <a:rPr lang="zh-CN" altLang="en-US" sz="2000">
                <a:sym typeface="+mn-ea"/>
              </a:rPr>
              <a:t>公示时间：</a:t>
            </a:r>
            <a:r>
              <a:rPr lang="en-US" altLang="zh-CN" sz="2000">
                <a:sym typeface="+mn-ea"/>
              </a:rPr>
              <a:t>2022.11.10--2022.11.16</a:t>
            </a:r>
            <a:endParaRPr lang="en-US" altLang="zh-CN" sz="2000"/>
          </a:p>
        </p:txBody>
      </p:sp>
      <p:sp>
        <p:nvSpPr>
          <p:cNvPr id="9" name="图片 5" descr="C:\Users\ADMINI~1\AppData\Local\Temp\WeChat Files\f8aacf889774b6ce0833d4add22395e.jpg"/>
          <p:cNvSpPr/>
          <p:nvPr/>
        </p:nvSpPr>
        <p:spPr>
          <a:xfrm>
            <a:off x="4825365" y="1733391"/>
            <a:ext cx="2541270" cy="3389949"/>
          </a:xfrm>
        </p:spPr>
      </p:sp>
      <p:sp>
        <p:nvSpPr>
          <p:cNvPr id="13" name="矩形 12"/>
          <p:cNvSpPr/>
          <p:nvPr/>
        </p:nvSpPr>
        <p:spPr>
          <a:xfrm>
            <a:off x="314961" y="223520"/>
            <a:ext cx="11562080" cy="10763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中宁县枣林旅游区建设项目（电商中心、游乐设施、小木屋等）</a:t>
            </a:r>
            <a:endParaRPr lang="zh-CN" altLang="en-US" sz="32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zh-CN" altLang="en-US" sz="32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规划设计方案批前公示</a:t>
            </a:r>
            <a:endParaRPr lang="zh-CN" altLang="en-US" sz="32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图片 5" descr="C:\Users\ADMINI~1\AppData\Local\Temp\WeChat Files\f8aacf889774b6ce0833d4add22395e.jpg"/>
          <p:cNvSpPr/>
          <p:nvPr/>
        </p:nvSpPr>
        <p:spPr>
          <a:xfrm rot="2520000">
            <a:off x="4952365" y="1861026"/>
            <a:ext cx="2541270" cy="3389949"/>
          </a:xfrm>
        </p:spPr>
        <p:txBody>
          <a:bodyPr/>
          <a:p>
            <a:endParaRPr lang="zh-CN" altLang="en-US"/>
          </a:p>
        </p:txBody>
      </p:sp>
      <p:sp>
        <p:nvSpPr>
          <p:cNvPr id="15" name="图片 5" descr="C:\Users\ADMINI~1\AppData\Local\Temp\WeChat Files\f8aacf889774b6ce0833d4add22395e.jpg"/>
          <p:cNvSpPr/>
          <p:nvPr/>
        </p:nvSpPr>
        <p:spPr>
          <a:xfrm>
            <a:off x="5079365" y="1988026"/>
            <a:ext cx="2541270" cy="3389949"/>
          </a:xfrm>
        </p:spPr>
      </p:sp>
      <p:sp>
        <p:nvSpPr>
          <p:cNvPr id="3" name="图片 5" descr="C:\Users\ADMINI~1\AppData\Local\Temp\WeChat Files\f8aacf889774b6ce0833d4add22395e.jpg"/>
          <p:cNvSpPr/>
          <p:nvPr/>
        </p:nvSpPr>
        <p:spPr>
          <a:xfrm>
            <a:off x="5206365" y="2115026"/>
            <a:ext cx="2541270" cy="3389949"/>
          </a:xfrm>
        </p:spPr>
      </p:sp>
      <p:pic>
        <p:nvPicPr>
          <p:cNvPr id="6" name="图片 5" descr="微信图片_20220908165614"/>
          <p:cNvPicPr>
            <a:picLocks noChangeAspect="1"/>
          </p:cNvPicPr>
          <p:nvPr/>
        </p:nvPicPr>
        <p:blipFill>
          <a:blip r:embed="rId1"/>
          <a:srcRect l="2588" t="5946" r="2815" b="17863"/>
          <a:stretch>
            <a:fillRect/>
          </a:stretch>
        </p:blipFill>
        <p:spPr>
          <a:xfrm>
            <a:off x="6033770" y="1446530"/>
            <a:ext cx="5250815" cy="2200910"/>
          </a:xfrm>
          <a:prstGeom prst="rect">
            <a:avLst/>
          </a:prstGeom>
        </p:spPr>
      </p:pic>
      <p:pic>
        <p:nvPicPr>
          <p:cNvPr id="7" name="图片 6" descr="微信图片_20220908170940"/>
          <p:cNvPicPr>
            <a:picLocks noChangeAspect="1"/>
          </p:cNvPicPr>
          <p:nvPr/>
        </p:nvPicPr>
        <p:blipFill>
          <a:blip r:embed="rId2"/>
          <a:srcRect l="1947" t="1588"/>
          <a:stretch>
            <a:fillRect/>
          </a:stretch>
        </p:blipFill>
        <p:spPr>
          <a:xfrm>
            <a:off x="6034405" y="3646805"/>
            <a:ext cx="5249545" cy="25996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328</Words>
  <Application>WPS 演示</Application>
  <PresentationFormat>宽屏</PresentationFormat>
  <Paragraphs>11</Paragraphs>
  <Slides>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4" baseType="lpstr">
      <vt:lpstr>Arial</vt:lpstr>
      <vt:lpstr>宋体</vt:lpstr>
      <vt:lpstr>Wingdings</vt:lpstr>
      <vt:lpstr>Nimbus Roman No9 L</vt:lpstr>
      <vt:lpstr>微软雅黑</vt:lpstr>
      <vt:lpstr>黑体</vt:lpstr>
      <vt:lpstr>Wingdings</vt:lpstr>
      <vt:lpstr>宋体</vt:lpstr>
      <vt:lpstr>Arial Unicode MS</vt:lpstr>
      <vt:lpstr>Calibri</vt:lpstr>
      <vt:lpstr>DejaVu Sans</vt:lpstr>
      <vt:lpstr>方正书宋_GBK</vt:lpstr>
      <vt:lpstr>Office 主题​​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zw</cp:lastModifiedBy>
  <cp:revision>483</cp:revision>
  <dcterms:created xsi:type="dcterms:W3CDTF">2023-01-09T06:59:22Z</dcterms:created>
  <dcterms:modified xsi:type="dcterms:W3CDTF">2023-01-09T06:59:22Z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2052-11.8.2.11653</vt:lpwstr>
  </property>
  <property fmtid="{D5CDD505-2E9C-101B-9397-08002B2CF9AE}" pid="3" name="ICV">
    <vt:lpwstr>D965047334949BF349BBBB63B6F99DC9</vt:lpwstr>
  </property>
</Properties>
</file>