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54" r:id="rId3"/>
    <p:sldId id="455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8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8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8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8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8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8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8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8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8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63320" y="1283335"/>
            <a:ext cx="4716145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/>
              <a:t>     </a:t>
            </a:r>
            <a:r>
              <a:rPr lang="zh-CN" altLang="en-US" sz="2000"/>
              <a:t>为了充分发挥市民在城乡规划中的作用，实施阳光规划，提高规划的透明度，维护市民对城乡规划的知情权、监督权，现将</a:t>
            </a:r>
            <a:r>
              <a:rPr lang="zh-CN" altLang="en-US" sz="2000">
                <a:sym typeface="+mn-ea"/>
              </a:rPr>
              <a:t>宁夏铭岛科技发展有限公司年产100万吨再生铝合金（一期20万吨）项目规划方案予以公示。</a:t>
            </a:r>
            <a:endParaRPr lang="zh-CN" altLang="en-US" sz="2000">
              <a:sym typeface="+mn-ea"/>
            </a:endParaRPr>
          </a:p>
          <a:p>
            <a:pPr algn="l"/>
            <a:r>
              <a:rPr lang="zh-CN" altLang="en-US" sz="2000">
                <a:sym typeface="+mn-ea"/>
              </a:rPr>
              <a:t>    项目情况介绍：</a:t>
            </a:r>
            <a:endParaRPr lang="zh-CN" altLang="en-US" sz="2000"/>
          </a:p>
          <a:p>
            <a:pPr algn="l"/>
            <a:r>
              <a:rPr lang="zh-CN" altLang="en-US" sz="2000"/>
              <a:t>  </a:t>
            </a:r>
            <a:r>
              <a:rPr lang="en-US" altLang="zh-CN" sz="2000"/>
              <a:t> </a:t>
            </a:r>
            <a:r>
              <a:rPr lang="zh-CN" altLang="en-US" sz="2000">
                <a:sym typeface="+mn-ea"/>
              </a:rPr>
              <a:t>宁夏铭岛科技发展有限公司年产100万吨再生铝合金（一期20万吨）项目</a:t>
            </a:r>
            <a:r>
              <a:rPr lang="zh-CN" altLang="en-US" sz="2000"/>
              <a:t>，建设单位为</a:t>
            </a:r>
            <a:r>
              <a:rPr lang="zh-CN" altLang="en-US" sz="2000">
                <a:sym typeface="+mn-ea"/>
              </a:rPr>
              <a:t>宁夏铭岛科技发展有限公司</a:t>
            </a:r>
            <a:r>
              <a:rPr lang="zh-CN" altLang="en-US" sz="2000"/>
              <a:t>，位于中宁县枸杞产业高新技术示范园区，建设内容为熔铸车间、废料棚等，总建筑面积</a:t>
            </a:r>
            <a:r>
              <a:rPr lang="en-US" altLang="zh-CN" sz="2000"/>
              <a:t>32159</a:t>
            </a:r>
            <a:r>
              <a:rPr lang="zh-CN" altLang="en-US" sz="2000"/>
              <a:t>㎡，概算总投资</a:t>
            </a:r>
            <a:r>
              <a:rPr lang="en-US" altLang="zh-CN" sz="2000"/>
              <a:t>5.19</a:t>
            </a:r>
            <a:r>
              <a:rPr lang="zh-CN" altLang="en-US" sz="2000"/>
              <a:t>亿元。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设计单位：</a:t>
            </a:r>
            <a:r>
              <a:rPr lang="zh-CN" altLang="en-US" sz="1600">
                <a:sym typeface="+mn-ea"/>
              </a:rPr>
              <a:t>重庆同乘工程设计咨询有限公司</a:t>
            </a:r>
            <a:endParaRPr lang="zh-CN" altLang="en-US" sz="1600">
              <a:sym typeface="+mn-ea"/>
            </a:endParaRPr>
          </a:p>
          <a:p>
            <a:r>
              <a:rPr lang="zh-CN" altLang="en-US" sz="2000">
                <a:sym typeface="+mn-ea"/>
              </a:rPr>
              <a:t>公示单位：中宁县自然资源局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联系电话：</a:t>
            </a:r>
            <a:r>
              <a:rPr lang="en-US" altLang="zh-CN" sz="2000">
                <a:sym typeface="+mn-ea"/>
              </a:rPr>
              <a:t>0955-5649960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公示时间：</a:t>
            </a:r>
            <a:r>
              <a:rPr lang="en-US" altLang="zh-CN" sz="2000">
                <a:sym typeface="+mn-ea"/>
              </a:rPr>
              <a:t>2022.11.8--2022.11.14</a:t>
            </a:r>
            <a:endParaRPr lang="zh-CN" altLang="en-US" sz="2000">
              <a:sym typeface="+mn-ea"/>
            </a:endParaRPr>
          </a:p>
        </p:txBody>
      </p:sp>
      <p:sp>
        <p:nvSpPr>
          <p:cNvPr id="9" name="图片 5" descr="C:\Users\ADMINI~1\AppData\Local\Temp\WeChat Files\f8aacf889774b6ce0833d4add22395e.jpg"/>
          <p:cNvSpPr/>
          <p:nvPr/>
        </p:nvSpPr>
        <p:spPr>
          <a:xfrm>
            <a:off x="4825365" y="1733391"/>
            <a:ext cx="2541270" cy="3389949"/>
          </a:xfrm>
        </p:spPr>
      </p:sp>
      <p:sp>
        <p:nvSpPr>
          <p:cNvPr id="13" name="矩形 12"/>
          <p:cNvSpPr/>
          <p:nvPr/>
        </p:nvSpPr>
        <p:spPr>
          <a:xfrm>
            <a:off x="1104901" y="223520"/>
            <a:ext cx="998220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宁夏铭岛科技发展有限公司年产</a:t>
            </a:r>
            <a:r>
              <a:rPr lang="en-US" altLang="zh-CN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100</a:t>
            </a:r>
            <a:r>
              <a:rPr lang="zh-CN" altLang="en-US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万吨</a:t>
            </a:r>
            <a:endParaRPr lang="zh-CN" altLang="en-US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zh-CN" altLang="en-US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再生铝合金（一期</a:t>
            </a:r>
            <a:r>
              <a:rPr lang="en-US" altLang="zh-CN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</a:t>
            </a:r>
            <a:r>
              <a:rPr lang="zh-CN" altLang="en-US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万吨）项目规划设计方案批前公示</a:t>
            </a:r>
            <a:endParaRPr lang="zh-CN" altLang="en-US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zh-CN" altLang="en-US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图片 5" descr="C:\Users\ADMINI~1\AppData\Local\Temp\WeChat Files\f8aacf889774b6ce0833d4add22395e.jpg"/>
          <p:cNvSpPr/>
          <p:nvPr/>
        </p:nvSpPr>
        <p:spPr>
          <a:xfrm rot="2520000">
            <a:off x="4952365" y="1861026"/>
            <a:ext cx="2541270" cy="3389949"/>
          </a:xfrm>
        </p:spPr>
        <p:txBody>
          <a:bodyPr/>
          <a:p>
            <a:endParaRPr lang="zh-CN" altLang="en-US"/>
          </a:p>
        </p:txBody>
      </p:sp>
      <p:sp>
        <p:nvSpPr>
          <p:cNvPr id="15" name="图片 5" descr="C:\Users\ADMINI~1\AppData\Local\Temp\WeChat Files\f8aacf889774b6ce0833d4add22395e.jpg"/>
          <p:cNvSpPr/>
          <p:nvPr/>
        </p:nvSpPr>
        <p:spPr>
          <a:xfrm>
            <a:off x="5079365" y="1988026"/>
            <a:ext cx="2541270" cy="3389949"/>
          </a:xfrm>
        </p:spPr>
      </p:sp>
      <p:sp>
        <p:nvSpPr>
          <p:cNvPr id="3" name="图片 5" descr="C:\Users\ADMINI~1\AppData\Local\Temp\WeChat Files\f8aacf889774b6ce0833d4add22395e.jpg"/>
          <p:cNvSpPr/>
          <p:nvPr/>
        </p:nvSpPr>
        <p:spPr>
          <a:xfrm>
            <a:off x="5206365" y="2115026"/>
            <a:ext cx="2541270" cy="3389949"/>
          </a:xfrm>
        </p:spPr>
      </p:sp>
      <p:sp>
        <p:nvSpPr>
          <p:cNvPr id="2" name="图片 5" descr="C:\Users\ADMINI~1\AppData\Local\Temp\WeChat Files\f8aacf889774b6ce0833d4add22395e.jpg"/>
          <p:cNvSpPr/>
          <p:nvPr/>
        </p:nvSpPr>
        <p:spPr>
          <a:xfrm>
            <a:off x="4952365" y="1860391"/>
            <a:ext cx="2541270" cy="3389949"/>
          </a:xfrm>
        </p:spPr>
      </p:sp>
      <p:pic>
        <p:nvPicPr>
          <p:cNvPr id="4" name="图片 3" descr="铭岛总平面规划图"/>
          <p:cNvPicPr>
            <a:picLocks noChangeAspect="1"/>
          </p:cNvPicPr>
          <p:nvPr/>
        </p:nvPicPr>
        <p:blipFill>
          <a:blip r:embed="rId1"/>
          <a:srcRect l="4339" t="572" r="1949" b="1029"/>
          <a:stretch>
            <a:fillRect/>
          </a:stretch>
        </p:blipFill>
        <p:spPr>
          <a:xfrm>
            <a:off x="5879465" y="1445895"/>
            <a:ext cx="2933700" cy="4945380"/>
          </a:xfrm>
          <a:prstGeom prst="rect">
            <a:avLst/>
          </a:prstGeom>
        </p:spPr>
      </p:pic>
      <p:pic>
        <p:nvPicPr>
          <p:cNvPr id="7" name="图片 6" descr="微信图片_20221122155956"/>
          <p:cNvPicPr>
            <a:picLocks noChangeAspect="1"/>
          </p:cNvPicPr>
          <p:nvPr/>
        </p:nvPicPr>
        <p:blipFill>
          <a:blip r:embed="rId2"/>
          <a:srcRect l="801" t="5507" r="37533" b="4706"/>
          <a:stretch>
            <a:fillRect/>
          </a:stretch>
        </p:blipFill>
        <p:spPr>
          <a:xfrm>
            <a:off x="8813165" y="1445895"/>
            <a:ext cx="2935605" cy="2787015"/>
          </a:xfrm>
          <a:prstGeom prst="rect">
            <a:avLst/>
          </a:prstGeom>
        </p:spPr>
      </p:pic>
      <p:pic>
        <p:nvPicPr>
          <p:cNvPr id="8" name="图片 7" descr="微信图片_20221122160002"/>
          <p:cNvPicPr>
            <a:picLocks noChangeAspect="1"/>
          </p:cNvPicPr>
          <p:nvPr/>
        </p:nvPicPr>
        <p:blipFill>
          <a:blip r:embed="rId3"/>
          <a:srcRect l="-1324" t="1413"/>
          <a:stretch>
            <a:fillRect/>
          </a:stretch>
        </p:blipFill>
        <p:spPr>
          <a:xfrm>
            <a:off x="8761730" y="4232910"/>
            <a:ext cx="2987040" cy="21577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63320" y="1283335"/>
            <a:ext cx="471614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/>
              <a:t>     </a:t>
            </a:r>
            <a:r>
              <a:rPr lang="zh-CN" altLang="en-US" sz="2000"/>
              <a:t>为了充分发挥市民在城乡规划中的作用，实施阳光规划，提高规划的透明度，维护市民对城乡规划的知情权、监督权，现将</a:t>
            </a:r>
            <a:r>
              <a:rPr lang="zh-CN" altLang="en-US" sz="2000">
                <a:sym typeface="+mn-ea"/>
              </a:rPr>
              <a:t>中宁美橙光伏扶贫配套45MWp光伏电站项目规划方案予以公示。</a:t>
            </a:r>
            <a:endParaRPr lang="zh-CN" altLang="en-US" sz="2000">
              <a:sym typeface="+mn-ea"/>
            </a:endParaRPr>
          </a:p>
          <a:p>
            <a:pPr algn="l"/>
            <a:r>
              <a:rPr lang="zh-CN" altLang="en-US" sz="2000">
                <a:sym typeface="+mn-ea"/>
              </a:rPr>
              <a:t>    项目情况介绍：</a:t>
            </a:r>
            <a:endParaRPr lang="zh-CN" altLang="en-US" sz="2000"/>
          </a:p>
          <a:p>
            <a:pPr algn="l"/>
            <a:r>
              <a:rPr lang="zh-CN" altLang="en-US" sz="2000"/>
              <a:t>  </a:t>
            </a:r>
            <a:r>
              <a:rPr lang="en-US" altLang="zh-CN" sz="2000"/>
              <a:t> </a:t>
            </a:r>
            <a:r>
              <a:rPr lang="zh-CN" altLang="en-US" sz="2000">
                <a:sym typeface="+mn-ea"/>
              </a:rPr>
              <a:t>中宁美橙光伏扶贫配套45MWp光伏电站项目</a:t>
            </a:r>
            <a:r>
              <a:rPr lang="zh-CN" altLang="en-US" sz="2000"/>
              <a:t>，建设单位为宁夏美橙电力有限公司，位于中宁工业（物流）园区光伏产业园，建设内容为综合用房、中控室等，总建筑面积</a:t>
            </a:r>
            <a:r>
              <a:rPr lang="en-US" altLang="zh-CN" sz="2000"/>
              <a:t>926.87</a:t>
            </a:r>
            <a:r>
              <a:rPr lang="zh-CN" altLang="en-US" sz="2000"/>
              <a:t>㎡，概算总投资</a:t>
            </a:r>
            <a:r>
              <a:rPr lang="en-US" altLang="zh-CN" sz="2000"/>
              <a:t>4</a:t>
            </a:r>
            <a:r>
              <a:rPr lang="zh-CN" altLang="en-US" sz="2000"/>
              <a:t>亿元。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设计单位：</a:t>
            </a:r>
            <a:r>
              <a:rPr lang="zh-CN" altLang="en-US" sz="1600">
                <a:sym typeface="+mn-ea"/>
              </a:rPr>
              <a:t>中联西北工程设计研究院有限公司</a:t>
            </a:r>
            <a:endParaRPr lang="zh-CN" altLang="en-US" sz="1600">
              <a:sym typeface="+mn-ea"/>
            </a:endParaRPr>
          </a:p>
          <a:p>
            <a:r>
              <a:rPr lang="zh-CN" altLang="en-US" sz="2000">
                <a:sym typeface="+mn-ea"/>
              </a:rPr>
              <a:t>公示单位：中宁县自然资源局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联系电话：</a:t>
            </a:r>
            <a:r>
              <a:rPr lang="en-US" altLang="zh-CN" sz="2000">
                <a:sym typeface="+mn-ea"/>
              </a:rPr>
              <a:t>0955-5649960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公示时间：</a:t>
            </a:r>
            <a:r>
              <a:rPr lang="en-US" altLang="zh-CN" sz="2000">
                <a:sym typeface="+mn-ea"/>
              </a:rPr>
              <a:t>2022.11.8--2022.11.14</a:t>
            </a:r>
            <a:endParaRPr lang="zh-CN" altLang="en-US" sz="2000">
              <a:sym typeface="+mn-ea"/>
            </a:endParaRPr>
          </a:p>
        </p:txBody>
      </p:sp>
      <p:sp>
        <p:nvSpPr>
          <p:cNvPr id="9" name="图片 5" descr="C:\Users\ADMINI~1\AppData\Local\Temp\WeChat Files\f8aacf889774b6ce0833d4add22395e.jpg"/>
          <p:cNvSpPr/>
          <p:nvPr/>
        </p:nvSpPr>
        <p:spPr>
          <a:xfrm>
            <a:off x="4825365" y="1733391"/>
            <a:ext cx="2541270" cy="3389949"/>
          </a:xfrm>
        </p:spPr>
      </p:sp>
      <p:sp>
        <p:nvSpPr>
          <p:cNvPr id="13" name="矩形 12"/>
          <p:cNvSpPr/>
          <p:nvPr/>
        </p:nvSpPr>
        <p:spPr>
          <a:xfrm>
            <a:off x="2042161" y="223520"/>
            <a:ext cx="810768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中宁美橙光伏扶贫配套</a:t>
            </a:r>
            <a:r>
              <a:rPr lang="en-US" altLang="zh-CN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45MWp</a:t>
            </a:r>
            <a:r>
              <a:rPr lang="zh-CN" altLang="en-US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光伏电站项目</a:t>
            </a:r>
            <a:endParaRPr lang="zh-CN" altLang="en-US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zh-CN" altLang="en-US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规划设计方案批前公示</a:t>
            </a:r>
            <a:endParaRPr lang="zh-CN" altLang="en-US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zh-CN" altLang="en-US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图片 5" descr="C:\Users\ADMINI~1\AppData\Local\Temp\WeChat Files\f8aacf889774b6ce0833d4add22395e.jpg"/>
          <p:cNvSpPr/>
          <p:nvPr/>
        </p:nvSpPr>
        <p:spPr>
          <a:xfrm rot="2520000">
            <a:off x="4952365" y="1861026"/>
            <a:ext cx="2541270" cy="3389949"/>
          </a:xfrm>
        </p:spPr>
        <p:txBody>
          <a:bodyPr/>
          <a:p>
            <a:endParaRPr lang="zh-CN" altLang="en-US"/>
          </a:p>
        </p:txBody>
      </p:sp>
      <p:sp>
        <p:nvSpPr>
          <p:cNvPr id="15" name="图片 5" descr="C:\Users\ADMINI~1\AppData\Local\Temp\WeChat Files\f8aacf889774b6ce0833d4add22395e.jpg"/>
          <p:cNvSpPr/>
          <p:nvPr/>
        </p:nvSpPr>
        <p:spPr>
          <a:xfrm>
            <a:off x="5079365" y="1988026"/>
            <a:ext cx="2541270" cy="3389949"/>
          </a:xfrm>
        </p:spPr>
      </p:sp>
      <p:sp>
        <p:nvSpPr>
          <p:cNvPr id="3" name="图片 5" descr="C:\Users\ADMINI~1\AppData\Local\Temp\WeChat Files\f8aacf889774b6ce0833d4add22395e.jpg"/>
          <p:cNvSpPr/>
          <p:nvPr/>
        </p:nvSpPr>
        <p:spPr>
          <a:xfrm>
            <a:off x="5206365" y="2115026"/>
            <a:ext cx="2541270" cy="3389949"/>
          </a:xfrm>
        </p:spPr>
      </p:sp>
      <p:sp>
        <p:nvSpPr>
          <p:cNvPr id="2" name="图片 5" descr="C:\Users\ADMINI~1\AppData\Local\Temp\WeChat Files\f8aacf889774b6ce0833d4add22395e.jpg"/>
          <p:cNvSpPr/>
          <p:nvPr/>
        </p:nvSpPr>
        <p:spPr>
          <a:xfrm>
            <a:off x="4952365" y="1860391"/>
            <a:ext cx="2541270" cy="3389949"/>
          </a:xfrm>
        </p:spPr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465" y="1389380"/>
            <a:ext cx="5948680" cy="25057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1799" t="3408" r="2796" b="3360"/>
          <a:stretch>
            <a:fillRect/>
          </a:stretch>
        </p:blipFill>
        <p:spPr>
          <a:xfrm>
            <a:off x="8881110" y="3895090"/>
            <a:ext cx="3020060" cy="24053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6363" t="4393" r="1538" b="2664"/>
          <a:stretch>
            <a:fillRect/>
          </a:stretch>
        </p:blipFill>
        <p:spPr>
          <a:xfrm>
            <a:off x="5878830" y="3895090"/>
            <a:ext cx="3002280" cy="24047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WPS 演示</Application>
  <PresentationFormat>宽屏</PresentationFormat>
  <Paragraphs>24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6" baseType="lpstr">
      <vt:lpstr>Arial</vt:lpstr>
      <vt:lpstr>宋体</vt:lpstr>
      <vt:lpstr>Wingdings</vt:lpstr>
      <vt:lpstr>Nimbus Roman No9 L</vt:lpstr>
      <vt:lpstr>微软雅黑</vt:lpstr>
      <vt:lpstr>黑体</vt:lpstr>
      <vt:lpstr>Wingdings</vt:lpstr>
      <vt:lpstr>宋体</vt:lpstr>
      <vt:lpstr>Arial Unicode MS</vt:lpstr>
      <vt:lpstr>Calibri</vt:lpstr>
      <vt:lpstr>DejaVu Sans</vt:lpstr>
      <vt:lpstr>方正书宋_GBK</vt:lpstr>
      <vt:lpstr>微软雅黑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zw</cp:lastModifiedBy>
  <cp:revision>483</cp:revision>
  <dcterms:created xsi:type="dcterms:W3CDTF">2023-01-09T03:47:36Z</dcterms:created>
  <dcterms:modified xsi:type="dcterms:W3CDTF">2023-01-09T03:47:36Z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2052-11.8.2.11653</vt:lpwstr>
  </property>
  <property fmtid="{D5CDD505-2E9C-101B-9397-08002B2CF9AE}" pid="3" name="ICV">
    <vt:lpwstr>7FDE469DA47DF6D5588EBB63AE13D6CE</vt:lpwstr>
  </property>
</Properties>
</file>