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9" r:id="rId3"/>
    <p:sldId id="443" r:id="rId5"/>
    <p:sldId id="442"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8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8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8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8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8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80604020202020204" pitchFamily="34" charset="0"/>
        <a:buChar char="●"/>
        <a:defRPr sz="16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80604020202020204" pitchFamily="34" charset="0"/>
        <a:buChar char="•"/>
        <a:defRPr sz="14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0465" y="1300480"/>
            <a:ext cx="4716145" cy="4707890"/>
          </a:xfrm>
          <a:prstGeom prst="rect">
            <a:avLst/>
          </a:prstGeom>
          <a:noFill/>
        </p:spPr>
        <p:txBody>
          <a:bodyPr wrap="square" rtlCol="0">
            <a:spAutoFit/>
          </a:bodyPr>
          <a:p>
            <a:pPr algn="l"/>
            <a:r>
              <a:rPr lang="en-US" altLang="zh-CN" sz="2000"/>
              <a:t>     </a:t>
            </a:r>
            <a:r>
              <a:rPr lang="zh-CN" altLang="en-US" sz="2000"/>
              <a:t>为了充分发挥市民在城乡规划中的作用，实施阳光规划，提高规划的透明度，维护市民对城乡规划的知情权、监督权，现将</a:t>
            </a:r>
            <a:r>
              <a:rPr lang="zh-CN" altLang="en-US" sz="2000">
                <a:sym typeface="+mn-ea"/>
              </a:rPr>
              <a:t>S308线白马道班改建工程规划方案予以公示。</a:t>
            </a:r>
            <a:endParaRPr lang="zh-CN" altLang="en-US" sz="2000">
              <a:sym typeface="+mn-ea"/>
            </a:endParaRPr>
          </a:p>
          <a:p>
            <a:pPr algn="l"/>
            <a:r>
              <a:rPr lang="zh-CN" altLang="en-US" sz="2000">
                <a:sym typeface="+mn-ea"/>
              </a:rPr>
              <a:t>    项目情况介绍：</a:t>
            </a:r>
            <a:endParaRPr lang="zh-CN" altLang="en-US" sz="2000"/>
          </a:p>
          <a:p>
            <a:pPr algn="l"/>
            <a:r>
              <a:rPr lang="zh-CN" altLang="en-US" sz="2000"/>
              <a:t>  </a:t>
            </a:r>
            <a:r>
              <a:rPr lang="en-US" altLang="zh-CN" sz="2000"/>
              <a:t> </a:t>
            </a:r>
            <a:r>
              <a:rPr lang="zh-CN" altLang="en-US" sz="2000">
                <a:sym typeface="+mn-ea"/>
              </a:rPr>
              <a:t>S308线白马道班改建工程</a:t>
            </a:r>
            <a:r>
              <a:rPr lang="zh-CN" altLang="en-US" sz="2000"/>
              <a:t>，建设单位为宁夏公路管理中心中卫分中心，位于白马乡朱路村，建设内容为站房、附属用房等，总建筑面积</a:t>
            </a:r>
            <a:r>
              <a:rPr lang="en-US" altLang="zh-CN" sz="2000"/>
              <a:t>703.79</a:t>
            </a:r>
            <a:r>
              <a:rPr lang="zh-CN" altLang="en-US" sz="2000"/>
              <a:t>㎡，概算总投资</a:t>
            </a:r>
            <a:r>
              <a:rPr lang="en-US" altLang="zh-CN" sz="2000"/>
              <a:t>380</a:t>
            </a:r>
            <a:r>
              <a:rPr lang="zh-CN" altLang="en-US" sz="2000"/>
              <a:t>万元。</a:t>
            </a:r>
            <a:endParaRPr lang="zh-CN" altLang="en-US" sz="2000"/>
          </a:p>
          <a:p>
            <a:r>
              <a:rPr lang="zh-CN" altLang="en-US" sz="2000">
                <a:sym typeface="+mn-ea"/>
              </a:rPr>
              <a:t>设计单位：</a:t>
            </a:r>
            <a:r>
              <a:rPr lang="zh-CN" altLang="en-US" sz="1600">
                <a:sym typeface="+mn-ea"/>
              </a:rPr>
              <a:t>宁夏公路勘察设计院有限责任公司</a:t>
            </a:r>
            <a:endParaRPr lang="zh-CN" altLang="en-US" sz="1600">
              <a:sym typeface="+mn-ea"/>
            </a:endParaRPr>
          </a:p>
          <a:p>
            <a:r>
              <a:rPr lang="zh-CN" altLang="en-US" sz="2000">
                <a:sym typeface="+mn-ea"/>
              </a:rPr>
              <a:t>公示单位：中宁县自然资源局</a:t>
            </a:r>
            <a:endParaRPr lang="zh-CN" altLang="en-US" sz="2000"/>
          </a:p>
          <a:p>
            <a:r>
              <a:rPr lang="zh-CN" altLang="en-US" sz="2000">
                <a:sym typeface="+mn-ea"/>
              </a:rPr>
              <a:t>联系电话：</a:t>
            </a:r>
            <a:r>
              <a:rPr lang="en-US" altLang="zh-CN" sz="2000">
                <a:sym typeface="+mn-ea"/>
              </a:rPr>
              <a:t>0955-5649960</a:t>
            </a:r>
            <a:endParaRPr lang="zh-CN" altLang="en-US" sz="2000"/>
          </a:p>
          <a:p>
            <a:r>
              <a:rPr lang="zh-CN" altLang="en-US" sz="2000">
                <a:sym typeface="+mn-ea"/>
              </a:rPr>
              <a:t>公示时间：</a:t>
            </a:r>
            <a:r>
              <a:rPr lang="en-US" altLang="zh-CN" sz="2000">
                <a:sym typeface="+mn-ea"/>
              </a:rPr>
              <a:t>2022.8.25.--2022.8.31</a:t>
            </a:r>
            <a:endParaRPr lang="en-US" altLang="zh-CN" sz="2000"/>
          </a:p>
        </p:txBody>
      </p:sp>
      <p:sp>
        <p:nvSpPr>
          <p:cNvPr id="9" name="图片 5" descr="C:\Users\ADMINI~1\AppData\Local\Temp\WeChat Files\f8aacf889774b6ce0833d4add22395e.jpg"/>
          <p:cNvSpPr/>
          <p:nvPr/>
        </p:nvSpPr>
        <p:spPr>
          <a:xfrm>
            <a:off x="4825365" y="1733391"/>
            <a:ext cx="2541270" cy="3389949"/>
          </a:xfrm>
        </p:spPr>
      </p:sp>
      <p:sp>
        <p:nvSpPr>
          <p:cNvPr id="13" name="矩形 12"/>
          <p:cNvSpPr/>
          <p:nvPr/>
        </p:nvSpPr>
        <p:spPr>
          <a:xfrm>
            <a:off x="1669098" y="223520"/>
            <a:ext cx="8853805" cy="583565"/>
          </a:xfrm>
          <a:prstGeom prst="rect">
            <a:avLst/>
          </a:prstGeom>
          <a:noFill/>
          <a:ln>
            <a:noFill/>
          </a:ln>
        </p:spPr>
        <p:txBody>
          <a:bodyPr wrap="none" rtlCol="0" anchor="t">
            <a:spAutoFit/>
          </a:bodyPr>
          <a:p>
            <a:pPr algn="ctr"/>
            <a:r>
              <a:rPr lang="en-US" altLang="zh-CN"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S308</a:t>
            </a:r>
            <a:r>
              <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线白马道班改建工程规划设计方案批前公示</a:t>
            </a:r>
            <a:endPar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图片 5" descr="C:\Users\ADMINI~1\AppData\Local\Temp\WeChat Files\f8aacf889774b6ce0833d4add22395e.jpg"/>
          <p:cNvSpPr/>
          <p:nvPr/>
        </p:nvSpPr>
        <p:spPr>
          <a:xfrm rot="2520000">
            <a:off x="4952365" y="1861026"/>
            <a:ext cx="2541270" cy="3389949"/>
          </a:xfrm>
        </p:spPr>
        <p:txBody>
          <a:bodyPr/>
          <a:p>
            <a:endParaRPr lang="zh-CN" altLang="en-US"/>
          </a:p>
        </p:txBody>
      </p:sp>
      <p:sp>
        <p:nvSpPr>
          <p:cNvPr id="15" name="图片 5" descr="C:\Users\ADMINI~1\AppData\Local\Temp\WeChat Files\f8aacf889774b6ce0833d4add22395e.jpg"/>
          <p:cNvSpPr/>
          <p:nvPr/>
        </p:nvSpPr>
        <p:spPr>
          <a:xfrm>
            <a:off x="5079365" y="1988026"/>
            <a:ext cx="2541270" cy="3389949"/>
          </a:xfrm>
        </p:spPr>
      </p:sp>
      <p:sp>
        <p:nvSpPr>
          <p:cNvPr id="3" name="图片 5" descr="C:\Users\ADMINI~1\AppData\Local\Temp\WeChat Files\f8aacf889774b6ce0833d4add22395e.jpg"/>
          <p:cNvSpPr/>
          <p:nvPr/>
        </p:nvSpPr>
        <p:spPr>
          <a:xfrm>
            <a:off x="5206365" y="2115026"/>
            <a:ext cx="2541270" cy="3389949"/>
          </a:xfrm>
        </p:spPr>
      </p:sp>
      <p:pic>
        <p:nvPicPr>
          <p:cNvPr id="4" name="图片 3" descr="管网总图"/>
          <p:cNvPicPr>
            <a:picLocks noChangeAspect="1"/>
          </p:cNvPicPr>
          <p:nvPr/>
        </p:nvPicPr>
        <p:blipFill>
          <a:blip r:embed="rId1"/>
          <a:srcRect l="-777" t="325" r="14112" b="5942"/>
          <a:stretch>
            <a:fillRect/>
          </a:stretch>
        </p:blipFill>
        <p:spPr>
          <a:xfrm>
            <a:off x="5896610" y="1339850"/>
            <a:ext cx="4981575" cy="2594610"/>
          </a:xfrm>
          <a:prstGeom prst="rect">
            <a:avLst/>
          </a:prstGeom>
        </p:spPr>
      </p:pic>
      <p:pic>
        <p:nvPicPr>
          <p:cNvPr id="6" name="图片 5" descr="效果图1"/>
          <p:cNvPicPr>
            <a:picLocks noChangeAspect="1"/>
          </p:cNvPicPr>
          <p:nvPr/>
        </p:nvPicPr>
        <p:blipFill>
          <a:blip r:embed="rId2"/>
          <a:srcRect l="6288" t="13072" r="5648" b="13646"/>
          <a:stretch>
            <a:fillRect/>
          </a:stretch>
        </p:blipFill>
        <p:spPr>
          <a:xfrm>
            <a:off x="5896610" y="3933825"/>
            <a:ext cx="2724785" cy="2074545"/>
          </a:xfrm>
          <a:prstGeom prst="rect">
            <a:avLst/>
          </a:prstGeom>
        </p:spPr>
      </p:pic>
      <p:pic>
        <p:nvPicPr>
          <p:cNvPr id="7" name="图片 6" descr="效果图2"/>
          <p:cNvPicPr>
            <a:picLocks noChangeAspect="1"/>
          </p:cNvPicPr>
          <p:nvPr/>
        </p:nvPicPr>
        <p:blipFill>
          <a:blip r:embed="rId3"/>
          <a:srcRect l="5649" t="19460" r="4480" b="17163"/>
          <a:stretch>
            <a:fillRect/>
          </a:stretch>
        </p:blipFill>
        <p:spPr>
          <a:xfrm>
            <a:off x="8621395" y="3933825"/>
            <a:ext cx="2387600" cy="207454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0465" y="1300480"/>
            <a:ext cx="4716145" cy="5015865"/>
          </a:xfrm>
          <a:prstGeom prst="rect">
            <a:avLst/>
          </a:prstGeom>
          <a:noFill/>
        </p:spPr>
        <p:txBody>
          <a:bodyPr wrap="square" rtlCol="0">
            <a:spAutoFit/>
          </a:bodyPr>
          <a:p>
            <a:pPr algn="l"/>
            <a:r>
              <a:rPr lang="en-US" altLang="zh-CN" sz="2000"/>
              <a:t>     </a:t>
            </a:r>
            <a:r>
              <a:rPr lang="zh-CN" altLang="en-US" sz="2000"/>
              <a:t>为了充分发挥市民在城乡规划中的作用，实施阳光规划，提高规划的透明度，维护市民对城乡规划的知情权、监督权，现将</a:t>
            </a:r>
            <a:r>
              <a:rPr lang="zh-CN" altLang="en-US" sz="2000">
                <a:sym typeface="+mn-ea"/>
              </a:rPr>
              <a:t>宁华科技有限公司生活污水管网配套建设项目规划方案予以公示。</a:t>
            </a:r>
            <a:endParaRPr lang="zh-CN" altLang="en-US" sz="2000">
              <a:sym typeface="+mn-ea"/>
            </a:endParaRPr>
          </a:p>
          <a:p>
            <a:pPr algn="l"/>
            <a:r>
              <a:rPr lang="zh-CN" altLang="en-US" sz="2000">
                <a:sym typeface="+mn-ea"/>
              </a:rPr>
              <a:t>    项目情况介绍：</a:t>
            </a:r>
            <a:endParaRPr lang="zh-CN" altLang="en-US" sz="2000"/>
          </a:p>
          <a:p>
            <a:pPr algn="l"/>
            <a:r>
              <a:rPr lang="zh-CN" altLang="en-US" sz="2000"/>
              <a:t>  </a:t>
            </a:r>
            <a:r>
              <a:rPr lang="en-US" altLang="zh-CN" sz="2000"/>
              <a:t> </a:t>
            </a:r>
            <a:r>
              <a:rPr lang="zh-CN" altLang="en-US" sz="2000">
                <a:sym typeface="+mn-ea"/>
              </a:rPr>
              <a:t>宁华科技有限公司生活污水管网配套建设项目</a:t>
            </a:r>
            <a:r>
              <a:rPr lang="zh-CN" altLang="en-US" sz="2000"/>
              <a:t>，建设单位为宁夏中宁工业园区管理委员会，位于中宁工业园区北区（区块二），建设内容为排水管道及配套设施，管线总长</a:t>
            </a:r>
            <a:r>
              <a:rPr lang="en-US" altLang="zh-CN" sz="2000"/>
              <a:t>1283</a:t>
            </a:r>
            <a:r>
              <a:rPr lang="zh-CN" altLang="en-US" sz="2000"/>
              <a:t>米，概算总投资</a:t>
            </a:r>
            <a:r>
              <a:rPr lang="en-US" altLang="zh-CN" sz="2000"/>
              <a:t>147.51</a:t>
            </a:r>
            <a:r>
              <a:rPr lang="zh-CN" altLang="en-US" sz="2000"/>
              <a:t>万元。</a:t>
            </a:r>
            <a:endParaRPr lang="zh-CN" altLang="en-US" sz="2000"/>
          </a:p>
          <a:p>
            <a:r>
              <a:rPr lang="zh-CN" altLang="en-US" sz="2000">
                <a:sym typeface="+mn-ea"/>
              </a:rPr>
              <a:t>设计单位：中凡国际工程设计有限公司</a:t>
            </a:r>
            <a:endParaRPr lang="zh-CN" altLang="en-US" sz="1600">
              <a:sym typeface="+mn-ea"/>
            </a:endParaRPr>
          </a:p>
          <a:p>
            <a:r>
              <a:rPr lang="zh-CN" altLang="en-US" sz="2000">
                <a:sym typeface="+mn-ea"/>
              </a:rPr>
              <a:t>公示单位：中宁县自然资源局</a:t>
            </a:r>
            <a:endParaRPr lang="zh-CN" altLang="en-US" sz="2000"/>
          </a:p>
          <a:p>
            <a:r>
              <a:rPr lang="zh-CN" altLang="en-US" sz="2000">
                <a:sym typeface="+mn-ea"/>
              </a:rPr>
              <a:t>联系电话：</a:t>
            </a:r>
            <a:r>
              <a:rPr lang="en-US" altLang="zh-CN" sz="2000">
                <a:sym typeface="+mn-ea"/>
              </a:rPr>
              <a:t>0955-5649960</a:t>
            </a:r>
            <a:endParaRPr lang="zh-CN" altLang="en-US" sz="2000"/>
          </a:p>
          <a:p>
            <a:r>
              <a:rPr lang="zh-CN" altLang="en-US" sz="2000">
                <a:sym typeface="+mn-ea"/>
              </a:rPr>
              <a:t>公示时间：</a:t>
            </a:r>
            <a:r>
              <a:rPr lang="en-US" altLang="zh-CN" sz="2000">
                <a:sym typeface="+mn-ea"/>
              </a:rPr>
              <a:t>2022.8.25.--2022.8.31</a:t>
            </a:r>
            <a:endParaRPr lang="en-US" altLang="zh-CN" sz="2000"/>
          </a:p>
        </p:txBody>
      </p:sp>
      <p:sp>
        <p:nvSpPr>
          <p:cNvPr id="9" name="图片 5" descr="C:\Users\ADMINI~1\AppData\Local\Temp\WeChat Files\f8aacf889774b6ce0833d4add22395e.jpg"/>
          <p:cNvSpPr/>
          <p:nvPr/>
        </p:nvSpPr>
        <p:spPr>
          <a:xfrm>
            <a:off x="4825365" y="1733391"/>
            <a:ext cx="2541270" cy="3389949"/>
          </a:xfrm>
        </p:spPr>
      </p:sp>
      <p:sp>
        <p:nvSpPr>
          <p:cNvPr id="13" name="矩形 12"/>
          <p:cNvSpPr/>
          <p:nvPr/>
        </p:nvSpPr>
        <p:spPr>
          <a:xfrm>
            <a:off x="-91439" y="223520"/>
            <a:ext cx="12374880" cy="583565"/>
          </a:xfrm>
          <a:prstGeom prst="rect">
            <a:avLst/>
          </a:prstGeom>
          <a:noFill/>
          <a:ln>
            <a:noFill/>
          </a:ln>
        </p:spPr>
        <p:txBody>
          <a:bodyPr wrap="none" rtlCol="0" anchor="t">
            <a:spAutoFit/>
          </a:bodyPr>
          <a:p>
            <a:pPr algn="ctr"/>
            <a:r>
              <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宁华科技有限公司生活污水管网配套建设项目规划设计方案批前公示</a:t>
            </a:r>
            <a:endPar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图片 5" descr="C:\Users\ADMINI~1\AppData\Local\Temp\WeChat Files\f8aacf889774b6ce0833d4add22395e.jpg"/>
          <p:cNvSpPr/>
          <p:nvPr/>
        </p:nvSpPr>
        <p:spPr>
          <a:xfrm rot="2520000">
            <a:off x="4952365" y="1861026"/>
            <a:ext cx="2541270" cy="3389949"/>
          </a:xfrm>
        </p:spPr>
        <p:txBody>
          <a:bodyPr/>
          <a:p>
            <a:endParaRPr lang="zh-CN" altLang="en-US"/>
          </a:p>
        </p:txBody>
      </p:sp>
      <p:sp>
        <p:nvSpPr>
          <p:cNvPr id="15" name="图片 5" descr="C:\Users\ADMINI~1\AppData\Local\Temp\WeChat Files\f8aacf889774b6ce0833d4add22395e.jpg"/>
          <p:cNvSpPr/>
          <p:nvPr/>
        </p:nvSpPr>
        <p:spPr>
          <a:xfrm>
            <a:off x="5079365" y="1988026"/>
            <a:ext cx="2541270" cy="3389949"/>
          </a:xfrm>
        </p:spPr>
      </p:sp>
      <p:sp>
        <p:nvSpPr>
          <p:cNvPr id="3" name="图片 5" descr="C:\Users\ADMINI~1\AppData\Local\Temp\WeChat Files\f8aacf889774b6ce0833d4add22395e.jpg"/>
          <p:cNvSpPr/>
          <p:nvPr/>
        </p:nvSpPr>
        <p:spPr>
          <a:xfrm>
            <a:off x="5206365" y="2115026"/>
            <a:ext cx="2541270" cy="3389949"/>
          </a:xfrm>
        </p:spPr>
      </p:sp>
      <p:pic>
        <p:nvPicPr>
          <p:cNvPr id="8" name="图片 7" descr="微信图片_20220831172623"/>
          <p:cNvPicPr>
            <a:picLocks noChangeAspect="1"/>
          </p:cNvPicPr>
          <p:nvPr/>
        </p:nvPicPr>
        <p:blipFill>
          <a:blip r:embed="rId1"/>
          <a:srcRect l="7646" t="9429" r="8772" b="9464"/>
          <a:stretch>
            <a:fillRect/>
          </a:stretch>
        </p:blipFill>
        <p:spPr>
          <a:xfrm>
            <a:off x="5980430" y="1374775"/>
            <a:ext cx="5419090" cy="480822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0465" y="1300480"/>
            <a:ext cx="4716145" cy="5015865"/>
          </a:xfrm>
          <a:prstGeom prst="rect">
            <a:avLst/>
          </a:prstGeom>
          <a:noFill/>
        </p:spPr>
        <p:txBody>
          <a:bodyPr wrap="square" rtlCol="0">
            <a:spAutoFit/>
          </a:bodyPr>
          <a:p>
            <a:pPr algn="l"/>
            <a:r>
              <a:rPr lang="en-US" altLang="zh-CN" sz="2000"/>
              <a:t>     </a:t>
            </a:r>
            <a:r>
              <a:rPr lang="zh-CN" altLang="en-US" sz="2000"/>
              <a:t>为了充分发挥市民在城乡规划中的作用，实施阳光规划，提高规划的透明度，维护市民对城乡规划的知情权、监督权，现将</a:t>
            </a:r>
            <a:r>
              <a:rPr lang="zh-CN" altLang="en-US" sz="2000">
                <a:sym typeface="+mn-ea"/>
              </a:rPr>
              <a:t>恩和镇沙滩村红色美丽村庄建设项目（张子华纪念园）规划方案予以公示。</a:t>
            </a:r>
            <a:endParaRPr lang="zh-CN" altLang="en-US" sz="2000">
              <a:sym typeface="+mn-ea"/>
            </a:endParaRPr>
          </a:p>
          <a:p>
            <a:pPr algn="l"/>
            <a:r>
              <a:rPr lang="zh-CN" altLang="en-US" sz="2000">
                <a:sym typeface="+mn-ea"/>
              </a:rPr>
              <a:t>   项目情况介绍：</a:t>
            </a:r>
            <a:endParaRPr lang="zh-CN" altLang="en-US" sz="2000"/>
          </a:p>
          <a:p>
            <a:pPr algn="l"/>
            <a:r>
              <a:rPr lang="zh-CN" altLang="en-US" sz="2000"/>
              <a:t>  </a:t>
            </a:r>
            <a:r>
              <a:rPr lang="en-US" altLang="zh-CN" sz="2000"/>
              <a:t> </a:t>
            </a:r>
            <a:r>
              <a:rPr lang="zh-CN" altLang="en-US" sz="2000">
                <a:sym typeface="+mn-ea"/>
              </a:rPr>
              <a:t>恩和镇沙滩村红色美丽村庄建设项目（张子华纪念园）</a:t>
            </a:r>
            <a:r>
              <a:rPr lang="zh-CN" altLang="en-US" sz="2000"/>
              <a:t>，建设单位为中宁县恩和镇人民政府，位于恩和镇沙滩村，建设内容包括红色教育培训中心及附属设施等，总建筑面积</a:t>
            </a:r>
            <a:r>
              <a:rPr lang="en-US" altLang="zh-CN" sz="2000"/>
              <a:t>1545</a:t>
            </a:r>
            <a:r>
              <a:rPr lang="zh-CN" altLang="en-US" sz="2000"/>
              <a:t>㎡，概算总投资</a:t>
            </a:r>
            <a:r>
              <a:rPr lang="en-US" altLang="zh-CN" sz="2000"/>
              <a:t>335.8</a:t>
            </a:r>
            <a:r>
              <a:rPr lang="zh-CN" altLang="en-US" sz="2000"/>
              <a:t>万元。</a:t>
            </a:r>
            <a:endParaRPr lang="zh-CN" altLang="en-US" sz="2000"/>
          </a:p>
          <a:p>
            <a:r>
              <a:rPr lang="zh-CN" altLang="en-US" sz="2000">
                <a:sym typeface="+mn-ea"/>
              </a:rPr>
              <a:t>设计单位：</a:t>
            </a:r>
            <a:r>
              <a:rPr lang="zh-CN" altLang="en-US">
                <a:sym typeface="+mn-ea"/>
              </a:rPr>
              <a:t>多贝建筑设计（西安）有限公司</a:t>
            </a:r>
            <a:endParaRPr lang="zh-CN" altLang="en-US">
              <a:sym typeface="+mn-ea"/>
            </a:endParaRPr>
          </a:p>
          <a:p>
            <a:r>
              <a:rPr lang="zh-CN" altLang="en-US" sz="2000">
                <a:sym typeface="+mn-ea"/>
              </a:rPr>
              <a:t>公示单位：中宁县自然资源局</a:t>
            </a:r>
            <a:endParaRPr lang="zh-CN" altLang="en-US" sz="2000"/>
          </a:p>
          <a:p>
            <a:r>
              <a:rPr lang="zh-CN" altLang="en-US" sz="2000">
                <a:sym typeface="+mn-ea"/>
              </a:rPr>
              <a:t>联系电话：</a:t>
            </a:r>
            <a:r>
              <a:rPr lang="en-US" altLang="zh-CN" sz="2000">
                <a:sym typeface="+mn-ea"/>
              </a:rPr>
              <a:t>0955-5649960</a:t>
            </a:r>
            <a:endParaRPr lang="zh-CN" altLang="en-US" sz="2000"/>
          </a:p>
          <a:p>
            <a:r>
              <a:rPr lang="zh-CN" altLang="en-US" sz="2000">
                <a:sym typeface="+mn-ea"/>
              </a:rPr>
              <a:t>公示时间：</a:t>
            </a:r>
            <a:r>
              <a:rPr lang="en-US" altLang="zh-CN" sz="2000">
                <a:sym typeface="+mn-ea"/>
              </a:rPr>
              <a:t>2022.8.25.--2022.8.31</a:t>
            </a:r>
            <a:endParaRPr lang="en-US" altLang="zh-CN" sz="2000"/>
          </a:p>
        </p:txBody>
      </p:sp>
      <p:sp>
        <p:nvSpPr>
          <p:cNvPr id="9" name="图片 5" descr="C:\Users\ADMINI~1\AppData\Local\Temp\WeChat Files\f8aacf889774b6ce0833d4add22395e.jpg"/>
          <p:cNvSpPr/>
          <p:nvPr/>
        </p:nvSpPr>
        <p:spPr>
          <a:xfrm>
            <a:off x="4825365" y="1733391"/>
            <a:ext cx="2541270" cy="3389949"/>
          </a:xfrm>
        </p:spPr>
      </p:sp>
      <p:sp>
        <p:nvSpPr>
          <p:cNvPr id="13" name="矩形 12"/>
          <p:cNvSpPr/>
          <p:nvPr/>
        </p:nvSpPr>
        <p:spPr>
          <a:xfrm>
            <a:off x="2346961" y="223520"/>
            <a:ext cx="7498080" cy="1076325"/>
          </a:xfrm>
          <a:prstGeom prst="rect">
            <a:avLst/>
          </a:prstGeom>
          <a:noFill/>
          <a:ln>
            <a:noFill/>
          </a:ln>
        </p:spPr>
        <p:txBody>
          <a:bodyPr wrap="none" rtlCol="0" anchor="t">
            <a:spAutoFit/>
          </a:bodyPr>
          <a:p>
            <a:pPr algn="ctr"/>
            <a:r>
              <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恩和镇沙滩村红色美丽村庄建设项目</a:t>
            </a:r>
            <a:endPar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（张子华纪念园）规划设计方案批前公示</a:t>
            </a:r>
            <a:endPar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图片 5" descr="C:\Users\ADMINI~1\AppData\Local\Temp\WeChat Files\f8aacf889774b6ce0833d4add22395e.jpg"/>
          <p:cNvSpPr/>
          <p:nvPr/>
        </p:nvSpPr>
        <p:spPr>
          <a:xfrm rot="2520000">
            <a:off x="4952365" y="1861026"/>
            <a:ext cx="2541270" cy="3389949"/>
          </a:xfrm>
        </p:spPr>
        <p:txBody>
          <a:bodyPr/>
          <a:p>
            <a:endParaRPr lang="zh-CN" altLang="en-US"/>
          </a:p>
        </p:txBody>
      </p:sp>
      <p:sp>
        <p:nvSpPr>
          <p:cNvPr id="15" name="图片 5" descr="C:\Users\ADMINI~1\AppData\Local\Temp\WeChat Files\f8aacf889774b6ce0833d4add22395e.jpg"/>
          <p:cNvSpPr/>
          <p:nvPr/>
        </p:nvSpPr>
        <p:spPr>
          <a:xfrm>
            <a:off x="5079365" y="1988026"/>
            <a:ext cx="2541270" cy="3389949"/>
          </a:xfrm>
        </p:spPr>
      </p:sp>
      <p:sp>
        <p:nvSpPr>
          <p:cNvPr id="3" name="图片 5" descr="C:\Users\ADMINI~1\AppData\Local\Temp\WeChat Files\f8aacf889774b6ce0833d4add22395e.jpg"/>
          <p:cNvSpPr/>
          <p:nvPr/>
        </p:nvSpPr>
        <p:spPr>
          <a:xfrm>
            <a:off x="5206365" y="2115026"/>
            <a:ext cx="2541270" cy="3389949"/>
          </a:xfrm>
        </p:spPr>
      </p:sp>
      <p:pic>
        <p:nvPicPr>
          <p:cNvPr id="4" name="图片 3" descr="总"/>
          <p:cNvPicPr>
            <a:picLocks noChangeAspect="1"/>
          </p:cNvPicPr>
          <p:nvPr/>
        </p:nvPicPr>
        <p:blipFill>
          <a:blip r:embed="rId1"/>
          <a:srcRect l="7428" t="2832" r="10366" b="20642"/>
          <a:stretch>
            <a:fillRect/>
          </a:stretch>
        </p:blipFill>
        <p:spPr>
          <a:xfrm>
            <a:off x="5819775" y="1399540"/>
            <a:ext cx="3095625" cy="4817745"/>
          </a:xfrm>
          <a:prstGeom prst="rect">
            <a:avLst/>
          </a:prstGeom>
        </p:spPr>
      </p:pic>
      <p:pic>
        <p:nvPicPr>
          <p:cNvPr id="6" name="图片 5" descr="效果2"/>
          <p:cNvPicPr>
            <a:picLocks noChangeAspect="1"/>
          </p:cNvPicPr>
          <p:nvPr/>
        </p:nvPicPr>
        <p:blipFill>
          <a:blip r:embed="rId2"/>
          <a:stretch>
            <a:fillRect/>
          </a:stretch>
        </p:blipFill>
        <p:spPr>
          <a:xfrm>
            <a:off x="8914765" y="1398905"/>
            <a:ext cx="2790190" cy="2517775"/>
          </a:xfrm>
          <a:prstGeom prst="rect">
            <a:avLst/>
          </a:prstGeom>
        </p:spPr>
      </p:pic>
      <p:pic>
        <p:nvPicPr>
          <p:cNvPr id="7" name="图片 6" descr="效果1"/>
          <p:cNvPicPr>
            <a:picLocks noChangeAspect="1"/>
          </p:cNvPicPr>
          <p:nvPr/>
        </p:nvPicPr>
        <p:blipFill>
          <a:blip r:embed="rId3"/>
          <a:srcRect l="2163" t="-110" r="-546" b="414"/>
          <a:stretch>
            <a:fillRect/>
          </a:stretch>
        </p:blipFill>
        <p:spPr>
          <a:xfrm>
            <a:off x="8915400" y="3914140"/>
            <a:ext cx="2804795" cy="229425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883</Words>
  <Application>WPS 演示</Application>
  <PresentationFormat>宽屏</PresentationFormat>
  <Paragraphs>31</Paragraphs>
  <Slides>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vt:i4>
      </vt:variant>
    </vt:vector>
  </HeadingPairs>
  <TitlesOfParts>
    <vt:vector size="16" baseType="lpstr">
      <vt:lpstr>Arial</vt:lpstr>
      <vt:lpstr>宋体</vt:lpstr>
      <vt:lpstr>Wingdings</vt:lpstr>
      <vt:lpstr>Nimbus Roman No9 L</vt:lpstr>
      <vt:lpstr>微软雅黑</vt:lpstr>
      <vt:lpstr>黑体</vt:lpstr>
      <vt:lpstr>Wingdings</vt:lpstr>
      <vt:lpstr>宋体</vt:lpstr>
      <vt:lpstr>Arial Unicode MS</vt:lpstr>
      <vt:lpstr>Calibri</vt:lpstr>
      <vt:lpstr>DejaVu Sans</vt:lpstr>
      <vt:lpstr>方正书宋_GBK</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zw</cp:lastModifiedBy>
  <cp:revision>483</cp:revision>
  <dcterms:created xsi:type="dcterms:W3CDTF">2023-01-09T03:19:24Z</dcterms:created>
  <dcterms:modified xsi:type="dcterms:W3CDTF">2023-01-09T03:19:24Z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2052-11.8.2.11653</vt:lpwstr>
  </property>
  <property fmtid="{D5CDD505-2E9C-101B-9397-08002B2CF9AE}" pid="3" name="ICV">
    <vt:lpwstr>8DBEF5400F639C9DBC87BB63B9190B72</vt:lpwstr>
  </property>
</Properties>
</file>